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A1744FE0-62AD-44D5-B86A-FEECC234E417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Navigating Tech Layoffs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AB07E373-B29A-475E-A611-1F9A861A327A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2/9/25 12:06:17 PM CST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ormalized Price vs Normalized raised" id="10" name="slide10">
            <a:extLst>
              <a:ext uri="{FF2B5EF4-FFF2-40B4-BE49-F238E27FC236}">
                <a16:creationId xmlns:a16="http://schemas.microsoft.com/office/drawing/2014/main" id="{76235B89-90AC-4BED-9A61-EE61148BA9B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897" y="0"/>
            <a:ext cx="79982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rld layoffs" id="11" name="slide11">
            <a:extLst>
              <a:ext uri="{FF2B5EF4-FFF2-40B4-BE49-F238E27FC236}">
                <a16:creationId xmlns:a16="http://schemas.microsoft.com/office/drawing/2014/main" id="{9C574C16-7D76-42A7-9024-52067E8E957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116" y="0"/>
            <a:ext cx="56397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1" id="12" name="slide12">
            <a:extLst>
              <a:ext uri="{FF2B5EF4-FFF2-40B4-BE49-F238E27FC236}">
                <a16:creationId xmlns:a16="http://schemas.microsoft.com/office/drawing/2014/main" id="{8827639A-0306-4749-B939-E966985E016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(2)" id="13" name="slide13">
            <a:extLst>
              <a:ext uri="{FF2B5EF4-FFF2-40B4-BE49-F238E27FC236}">
                <a16:creationId xmlns:a16="http://schemas.microsoft.com/office/drawing/2014/main" id="{3E7CCFF8-D6A5-4688-9D1E-67DDB056B5E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3" id="14" name="slide14">
            <a:extLst>
              <a:ext uri="{FF2B5EF4-FFF2-40B4-BE49-F238E27FC236}">
                <a16:creationId xmlns:a16="http://schemas.microsoft.com/office/drawing/2014/main" id="{A2921184-C04A-4851-9E5A-A1B52DE04BB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" id="15" name="slide15">
            <a:extLst>
              <a:ext uri="{FF2B5EF4-FFF2-40B4-BE49-F238E27FC236}">
                <a16:creationId xmlns:a16="http://schemas.microsoft.com/office/drawing/2014/main" id="{B09A90D3-FE1B-41D9-8265-105E4C3A8865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1" id="16" name="slide16">
            <a:extLst>
              <a:ext uri="{FF2B5EF4-FFF2-40B4-BE49-F238E27FC236}">
                <a16:creationId xmlns:a16="http://schemas.microsoft.com/office/drawing/2014/main" id="{7B5F0992-560F-4259-B3D5-9BF73BECCB95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rrelation : Indices vs layoffs" id="2" name="slide2">
            <a:extLst>
              <a:ext uri="{FF2B5EF4-FFF2-40B4-BE49-F238E27FC236}">
                <a16:creationId xmlns:a16="http://schemas.microsoft.com/office/drawing/2014/main" id="{DF223019-B83B-4208-B8DE-A615D6FB2A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45" y="0"/>
            <a:ext cx="111777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rsonal Savings vs Layoffs" id="3" name="slide3">
            <a:extLst>
              <a:ext uri="{FF2B5EF4-FFF2-40B4-BE49-F238E27FC236}">
                <a16:creationId xmlns:a16="http://schemas.microsoft.com/office/drawing/2014/main" id="{74EB16CC-553B-4E69-99A7-DD13C30B56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00"/>
            <a:ext cx="12192000" cy="682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ayoffs during peak pandemic months" id="4" name="slide4">
            <a:extLst>
              <a:ext uri="{FF2B5EF4-FFF2-40B4-BE49-F238E27FC236}">
                <a16:creationId xmlns:a16="http://schemas.microsoft.com/office/drawing/2014/main" id="{69D04349-0F16-4B03-9DD4-544B21713E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287" y="47625"/>
            <a:ext cx="9877425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ayoffs during peak pandemic months (2)" id="5" name="slide5">
            <a:extLst>
              <a:ext uri="{FF2B5EF4-FFF2-40B4-BE49-F238E27FC236}">
                <a16:creationId xmlns:a16="http://schemas.microsoft.com/office/drawing/2014/main" id="{4806323C-BA89-4DE0-8299-7A2D66A43F4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1390650"/>
            <a:ext cx="73533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pany Funding stages vs Layoffs" id="6" name="slide6">
            <a:extLst>
              <a:ext uri="{FF2B5EF4-FFF2-40B4-BE49-F238E27FC236}">
                <a16:creationId xmlns:a16="http://schemas.microsoft.com/office/drawing/2014/main" id="{A2EA00CB-CFE7-4718-9A22-8E845DF0C29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338137"/>
            <a:ext cx="9867900" cy="61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 20 industry wise layoffs" id="7" name="slide7">
            <a:extLst>
              <a:ext uri="{FF2B5EF4-FFF2-40B4-BE49-F238E27FC236}">
                <a16:creationId xmlns:a16="http://schemas.microsoft.com/office/drawing/2014/main" id="{B8E62E13-8FB5-4F1E-BA33-B4C53573727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47625"/>
            <a:ext cx="9867900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 10 (Funds raised) companies" id="8" name="slide8">
            <a:extLst>
              <a:ext uri="{FF2B5EF4-FFF2-40B4-BE49-F238E27FC236}">
                <a16:creationId xmlns:a16="http://schemas.microsoft.com/office/drawing/2014/main" id="{02EF3037-981F-4F75-A8BC-792837EBC9B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62" y="128587"/>
            <a:ext cx="11877675" cy="660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emploment rate vs S&amp;amp;P500" id="9" name="slide9">
            <a:extLst>
              <a:ext uri="{FF2B5EF4-FFF2-40B4-BE49-F238E27FC236}">
                <a16:creationId xmlns:a16="http://schemas.microsoft.com/office/drawing/2014/main" id="{5046FC9B-F47F-4B7C-8C6A-7E99353C637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12" y="171450"/>
            <a:ext cx="10239375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2025-02-09T18:06:33Z</dcterms:created>
  <dcterms:modified xsi:type="dcterms:W3CDTF">2025-02-09T18:06:33Z</dcterms:modified>
</cp:coreProperties>
</file>

<file path=docProps/thumbnail.jpeg>
</file>